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8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E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58" d="100"/>
          <a:sy n="58" d="100"/>
        </p:scale>
        <p:origin x="9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GreenGathers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52625" y="4457700"/>
            <a:ext cx="10782750" cy="164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8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en-US" sz="8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Katze</a:t>
            </a:r>
            <a:r>
              <a:rPr lang="en-US" sz="8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Mqu</a:t>
            </a:r>
            <a:r>
              <a:rPr lang="en-US" sz="8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Mqu</a:t>
            </a:r>
            <a:endParaRPr lang="en-US" sz="8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 rot="20193963">
            <a:off x="-130271" y="-6210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895600" y="2810917"/>
            <a:ext cx="13557439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научихте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25551" lvl="1" indent="-685800">
              <a:lnSpc>
                <a:spcPts val="7000"/>
              </a:lnSpc>
              <a:buFont typeface="Wingdings" panose="05000000000000000000" pitchFamily="2" charset="2"/>
              <a:buChar char="§"/>
            </a:pP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4201720"/>
            <a:ext cx="121158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Научихме се на работа в екип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bg-BG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Научихме се на нови технологии като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Python, tailwind </a:t>
            </a: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Подобрихме комуникацията помежду си</a:t>
            </a:r>
            <a:endParaRPr lang="bg-BG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 rot="1132723">
            <a:off x="613122" y="16459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1A503-62AB-9B6D-2DE6-3F725352DB6F}"/>
              </a:ext>
            </a:extLst>
          </p:cNvPr>
          <p:cNvSpPr txBox="1"/>
          <p:nvPr/>
        </p:nvSpPr>
        <p:spPr>
          <a:xfrm>
            <a:off x="3715629" y="2809761"/>
            <a:ext cx="11295769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Нашият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en-US" sz="3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bg-BG" sz="3600" b="1" dirty="0">
                <a:solidFill>
                  <a:schemeClr val="bg1"/>
                </a:solidFill>
              </a:rPr>
              <a:t>    - Помогна ни изключително много за изпълнението и</a:t>
            </a:r>
            <a:br>
              <a:rPr lang="bg-BG" sz="3600" b="1" dirty="0">
                <a:solidFill>
                  <a:schemeClr val="bg1"/>
                </a:solidFill>
              </a:rPr>
            </a:br>
            <a:r>
              <a:rPr lang="bg-BG" sz="3600" b="1" dirty="0">
                <a:solidFill>
                  <a:schemeClr val="bg1"/>
                </a:solidFill>
              </a:rPr>
              <a:t>      реализацията на идеята</a:t>
            </a:r>
          </a:p>
          <a:p>
            <a:pPr marL="342900" indent="-342900">
              <a:buFontTx/>
              <a:buChar char="-"/>
            </a:pPr>
            <a:endParaRPr lang="bg-BG" sz="36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dirty="0">
                <a:solidFill>
                  <a:schemeClr val="bg1"/>
                </a:solidFill>
              </a:rPr>
              <a:t>Как си прекарахме през тези три дни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bg-BG" sz="36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dirty="0">
                <a:solidFill>
                  <a:schemeClr val="bg1"/>
                </a:solidFill>
              </a:rPr>
              <a:t>Беше изключително забавно по време на работа</a:t>
            </a:r>
            <a:br>
              <a:rPr lang="bg-BG" sz="3600" b="1" dirty="0">
                <a:solidFill>
                  <a:schemeClr val="bg1"/>
                </a:solidFill>
              </a:rPr>
            </a:br>
            <a:endParaRPr lang="bg-BG" sz="36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3600" b="1" dirty="0">
                <a:solidFill>
                  <a:schemeClr val="bg1"/>
                </a:solidFill>
              </a:rPr>
              <a:t>Преминахме през трудни моментир дори бяхме на път да се откажем, но успяхме да се съберем и да завършим проекта</a:t>
            </a:r>
          </a:p>
          <a:p>
            <a:endParaRPr lang="bg-BG" sz="2000" b="1" dirty="0">
              <a:solidFill>
                <a:schemeClr val="bg1"/>
              </a:solidFill>
            </a:endParaRPr>
          </a:p>
          <a:p>
            <a:endParaRPr lang="bg-BG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477997" y="2096036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71555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26" name="Picture 2" descr="Thanks for your attention please don't ask difficult questions - Confession  Cat Meme Gene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333500"/>
            <a:ext cx="6477000" cy="73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08916" y="1351261"/>
            <a:ext cx="1390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bg-BG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Кои сме ние?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07D8B-05A6-426B-B70D-2742572415FE}"/>
              </a:ext>
            </a:extLst>
          </p:cNvPr>
          <p:cNvSpPr txBox="1"/>
          <p:nvPr/>
        </p:nvSpPr>
        <p:spPr>
          <a:xfrm>
            <a:off x="4114800" y="3197920"/>
            <a:ext cx="1112996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bg-BG" sz="5400" dirty="0">
                <a:solidFill>
                  <a:schemeClr val="bg1"/>
                </a:solidFill>
              </a:rPr>
              <a:t>Мариян Чолаков</a:t>
            </a:r>
            <a:endParaRPr lang="en-US" sz="54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bg-BG" sz="5400" dirty="0">
                <a:solidFill>
                  <a:schemeClr val="bg1"/>
                </a:solidFill>
              </a:rPr>
              <a:t>Ева Георгиева </a:t>
            </a:r>
          </a:p>
          <a:p>
            <a:pPr marL="571500" indent="-571500">
              <a:buFontTx/>
              <a:buChar char="-"/>
            </a:pPr>
            <a:r>
              <a:rPr lang="bg-BG" sz="5400" dirty="0">
                <a:solidFill>
                  <a:schemeClr val="bg1"/>
                </a:solidFill>
              </a:rPr>
              <a:t>Стела Маркова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bg-BG" sz="5400" dirty="0">
                <a:solidFill>
                  <a:schemeClr val="bg1"/>
                </a:solidFill>
              </a:rPr>
              <a:t>и котката</a:t>
            </a:r>
            <a:r>
              <a:rPr lang="en-US" sz="5400" dirty="0">
                <a:solidFill>
                  <a:schemeClr val="bg1"/>
                </a:solidFill>
              </a:rPr>
              <a:t>(Die </a:t>
            </a:r>
            <a:r>
              <a:rPr lang="en-US" sz="5400" dirty="0" err="1">
                <a:solidFill>
                  <a:schemeClr val="bg1"/>
                </a:solidFill>
              </a:rPr>
              <a:t>Katze</a:t>
            </a:r>
            <a:r>
              <a:rPr lang="en-US" sz="5400" dirty="0">
                <a:solidFill>
                  <a:schemeClr val="bg1"/>
                </a:solidFill>
              </a:rPr>
              <a:t>)</a:t>
            </a:r>
            <a:endParaRPr lang="bg-BG" sz="54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bg-BG" sz="5400" dirty="0">
                <a:solidFill>
                  <a:schemeClr val="bg1"/>
                </a:solidFill>
              </a:rPr>
              <a:t>Александър Захаринов</a:t>
            </a:r>
          </a:p>
          <a:p>
            <a:pPr marL="571500" indent="-571500">
              <a:buFontTx/>
              <a:buChar char="-"/>
            </a:pPr>
            <a:r>
              <a:rPr lang="bg-BG" sz="5400" dirty="0">
                <a:solidFill>
                  <a:schemeClr val="bg1"/>
                </a:solidFill>
              </a:rPr>
              <a:t>Денислав Максимов </a:t>
            </a:r>
          </a:p>
          <a:p>
            <a:pPr marL="571500" indent="-571500">
              <a:buFontTx/>
              <a:buChar char="-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3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1206" y="-205225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11968" y="1638300"/>
            <a:ext cx="1390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07D8B-05A6-426B-B70D-2742572415FE}"/>
              </a:ext>
            </a:extLst>
          </p:cNvPr>
          <p:cNvSpPr txBox="1"/>
          <p:nvPr/>
        </p:nvSpPr>
        <p:spPr>
          <a:xfrm>
            <a:off x="3533079" y="4152900"/>
            <a:ext cx="115824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Липсата на практическо обучение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Замърсяването на околната среда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-230194" y="0"/>
            <a:ext cx="18518194" cy="102870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78663" y="1212207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3597" y="659538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894E8-B4C5-EBD9-BAB5-199CE6170C46}"/>
              </a:ext>
            </a:extLst>
          </p:cNvPr>
          <p:cNvSpPr txBox="1"/>
          <p:nvPr/>
        </p:nvSpPr>
        <p:spPr>
          <a:xfrm>
            <a:off x="4114800" y="3314700"/>
            <a:ext cx="89154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pic>
        <p:nvPicPr>
          <p:cNvPr id="9" name="Картина 14">
            <a:extLst>
              <a:ext uri="{FF2B5EF4-FFF2-40B4-BE49-F238E27FC236}">
                <a16:creationId xmlns:a16="http://schemas.microsoft.com/office/drawing/2014/main" id="{85FB8509-823A-BFE6-EEEC-4FE04B5CC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80" y="1953075"/>
            <a:ext cx="7128164" cy="74641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3924300"/>
            <a:ext cx="7620000" cy="40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666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Подобряване на комуникацията между училищата в България</a:t>
            </a:r>
          </a:p>
          <a:p>
            <a:pPr marL="762000" lvl="1" algn="l">
              <a:lnSpc>
                <a:spcPts val="6480"/>
              </a:lnSpc>
            </a:pPr>
            <a:endParaRPr lang="bg-BG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Организиране на събития за подпомагане на практическото образование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bg-BG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1409700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FC265-2F63-4491-B8DC-AF85B25A929A}"/>
              </a:ext>
            </a:extLst>
          </p:cNvPr>
          <p:cNvSpPr txBox="1"/>
          <p:nvPr/>
        </p:nvSpPr>
        <p:spPr>
          <a:xfrm>
            <a:off x="3125789" y="3466095"/>
            <a:ext cx="1249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Уеб приложение, в което всеки човек може да види актуални събития, свързани с плана на обучение, съставен от МОН.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bg-BG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След въвеждане на необходимите данни, потребителят може да се записва за събитията, да създава нови такива или ако иска да се отпише от дадено събитие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89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17942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sz="1600" dirty="0">
              <a:solidFill>
                <a:srgbClr val="FFF2CC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-230189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07524" y="1588555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7EE77-C9CB-43F0-B77E-78F98A3C66B5}"/>
              </a:ext>
            </a:extLst>
          </p:cNvPr>
          <p:cNvSpPr txBox="1"/>
          <p:nvPr/>
        </p:nvSpPr>
        <p:spPr>
          <a:xfrm>
            <a:off x="2261450" y="3546366"/>
            <a:ext cx="4865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- </a:t>
            </a:r>
            <a:endParaRPr lang="en-US" sz="6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9C5FC-D033-4297-8962-F1E7E7065240}"/>
              </a:ext>
            </a:extLst>
          </p:cNvPr>
          <p:cNvSpPr txBox="1"/>
          <p:nvPr/>
        </p:nvSpPr>
        <p:spPr>
          <a:xfrm>
            <a:off x="2275305" y="6362685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-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EAF415C-2B7C-6FB7-8C89-23A9CCD2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94" y="3149424"/>
            <a:ext cx="1949921" cy="15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Картина 8">
            <a:extLst>
              <a:ext uri="{FF2B5EF4-FFF2-40B4-BE49-F238E27FC236}">
                <a16:creationId xmlns:a16="http://schemas.microsoft.com/office/drawing/2014/main" id="{91252131-F35B-3512-3C1D-9F87C886D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42" y="3111767"/>
            <a:ext cx="1466415" cy="1625066"/>
          </a:xfrm>
          <a:prstGeom prst="rect">
            <a:avLst/>
          </a:prstGeom>
        </p:spPr>
      </p:pic>
      <p:pic>
        <p:nvPicPr>
          <p:cNvPr id="15" name="Picture 8" descr="JavaScript Logo, symbol, meaning, history, PNG, brand">
            <a:extLst>
              <a:ext uri="{FF2B5EF4-FFF2-40B4-BE49-F238E27FC236}">
                <a16:creationId xmlns:a16="http://schemas.microsoft.com/office/drawing/2014/main" id="{9F3512CB-C168-986A-0C49-41298AF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57" y="3150760"/>
            <a:ext cx="3303698" cy="162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9ADDE750-618A-5A87-D558-DFD77C68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04" y="6362700"/>
            <a:ext cx="1653000" cy="181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Картина 10">
            <a:extLst>
              <a:ext uri="{FF2B5EF4-FFF2-40B4-BE49-F238E27FC236}">
                <a16:creationId xmlns:a16="http://schemas.microsoft.com/office/drawing/2014/main" id="{5F903BB8-0CCD-EFF0-3DBC-E40A062210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36" y="6191873"/>
            <a:ext cx="2026475" cy="19823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8844D6-8987-4AFC-AFFD-6CECB790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049" y="3390706"/>
            <a:ext cx="2071093" cy="14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8742002">
            <a:off x="-4546022" y="-5313135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9600" y="1181100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211</Words>
  <Application>Microsoft Office PowerPoint</Application>
  <PresentationFormat>Custom</PresentationFormat>
  <Paragraphs>47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user</dc:creator>
  <cp:lastModifiedBy>user</cp:lastModifiedBy>
  <cp:revision>20</cp:revision>
  <dcterms:created xsi:type="dcterms:W3CDTF">2006-08-16T00:00:00Z</dcterms:created>
  <dcterms:modified xsi:type="dcterms:W3CDTF">2024-03-16T01:06:50Z</dcterms:modified>
  <dc:identifier>DAF_NFRPGhY</dc:identifier>
</cp:coreProperties>
</file>